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PT Sans Narrow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oyle" initials="" lastIdx="2" clrIdx="0"/>
  <p:cmAuthor id="1" name="Micheal Tha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8" autoAdjust="0"/>
  </p:normalViewPr>
  <p:slideViewPr>
    <p:cSldViewPr snapToGrid="0">
      <p:cViewPr varScale="1">
        <p:scale>
          <a:sx n="120" d="100"/>
          <a:sy n="120" d="100"/>
        </p:scale>
        <p:origin x="1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ed3304ec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ed3304ec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d3304ec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d3304ec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d3304ec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d3304ec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d3304ec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ed3304ec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d646e91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d646e91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and Engineering Standards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898797"/>
            <a:ext cx="48705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40"/>
              <a:t>Gabe Rueger, Michael Doyle, Micheal Thai, Patrick Shirazi, William Bronson</a:t>
            </a:r>
            <a:endParaRPr sz="1640"/>
          </a:p>
        </p:txBody>
      </p: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376B5A0A-28AE-4F7F-8095-65395E765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4791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purpose of our project is to aggregate, store, and display operating data from offgrid microgrids and make the data accessible to the public and researchers.</a:t>
            </a:r>
            <a:endParaRPr/>
          </a:p>
        </p:txBody>
      </p:sp>
      <p:pic>
        <p:nvPicPr>
          <p:cNvPr id="2" name="Overview">
            <a:hlinkClick r:id="" action="ppaction://media"/>
            <a:extLst>
              <a:ext uri="{FF2B5EF4-FFF2-40B4-BE49-F238E27FC236}">
                <a16:creationId xmlns:a16="http://schemas.microsoft.com/office/drawing/2014/main" id="{E0B54232-F1A2-4E56-A8D4-4391B965A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3658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add additional crates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add additional data 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Query and search different subsets of the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Configurable data collection interval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automatic archiving of data</a:t>
            </a:r>
            <a:endParaRPr/>
          </a:p>
        </p:txBody>
      </p:sp>
      <p:pic>
        <p:nvPicPr>
          <p:cNvPr id="2" name="FunctionalRequirements">
            <a:hlinkClick r:id="" action="ppaction://media"/>
            <a:extLst>
              <a:ext uri="{FF2B5EF4-FFF2-40B4-BE49-F238E27FC236}">
                <a16:creationId xmlns:a16="http://schemas.microsoft.com/office/drawing/2014/main" id="{CB7DE4AF-85CE-43ED-BD34-8563F2F2C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3658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must be displayed within a minute of collection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size scales linearly with number of data sources and with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Old data reduced to 10 minute averages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Frameworks, libraries, etc. must be well-supported and maintained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use open and well-supported communication standards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decisions made throughout this project must be well documented</a:t>
            </a:r>
            <a:endParaRPr/>
          </a:p>
        </p:txBody>
      </p:sp>
      <p:pic>
        <p:nvPicPr>
          <p:cNvPr id="2" name="nonFuncitonalRequirements">
            <a:hlinkClick r:id="" action="ppaction://media"/>
            <a:extLst>
              <a:ext uri="{FF2B5EF4-FFF2-40B4-BE49-F238E27FC236}">
                <a16:creationId xmlns:a16="http://schemas.microsoft.com/office/drawing/2014/main" id="{2747A831-BCC4-4816-A48E-8B5B80836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3658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Standards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Coding Standards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Comprehensive coding style across program files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Development Cycle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Waterfall Model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Define multiple phases of development</a:t>
            </a:r>
            <a:endParaRPr dirty="0"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Approach to testing, interacting with client, process of deploying software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Digital Design Standards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Optimize for mobile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Consistent UI across platforms (iOS, Android)</a:t>
            </a:r>
            <a:endParaRPr dirty="0"/>
          </a:p>
        </p:txBody>
      </p:sp>
      <p:pic>
        <p:nvPicPr>
          <p:cNvPr id="2" name="Slide05_DesignStandards">
            <a:hlinkClick r:id="" action="ppaction://media"/>
            <a:extLst>
              <a:ext uri="{FF2B5EF4-FFF2-40B4-BE49-F238E27FC236}">
                <a16:creationId xmlns:a16="http://schemas.microsoft.com/office/drawing/2014/main" id="{50B8D6C1-FEC4-483B-91CF-70EFD0D79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3658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Standards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proposal to our faculty advisors and explain which platform and app development is the best to use for our product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Backend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Database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VM</a:t>
            </a:r>
            <a:endParaRPr/>
          </a:p>
        </p:txBody>
      </p:sp>
      <p:pic>
        <p:nvPicPr>
          <p:cNvPr id="2" name="Economic standard">
            <a:hlinkClick r:id="" action="ppaction://media"/>
            <a:extLst>
              <a:ext uri="{FF2B5EF4-FFF2-40B4-BE49-F238E27FC236}">
                <a16:creationId xmlns:a16="http://schemas.microsoft.com/office/drawing/2014/main" id="{AE8D47C9-BE34-4A80-BAEC-2EE528371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43658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(16:9)</PresentationFormat>
  <Paragraphs>33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Open Sans</vt:lpstr>
      <vt:lpstr>Arial</vt:lpstr>
      <vt:lpstr>PT Sans Narrow</vt:lpstr>
      <vt:lpstr>Tropic</vt:lpstr>
      <vt:lpstr>Requirements and Engineering Standards</vt:lpstr>
      <vt:lpstr>Project Overview</vt:lpstr>
      <vt:lpstr>Functional Requirements</vt:lpstr>
      <vt:lpstr>Non-functional Requirements</vt:lpstr>
      <vt:lpstr>Design Standards</vt:lpstr>
      <vt:lpstr>Economic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and Engineering Standards</dc:title>
  <cp:lastModifiedBy>Tim Enchanter</cp:lastModifiedBy>
  <cp:revision>1</cp:revision>
  <dcterms:modified xsi:type="dcterms:W3CDTF">2021-02-22T22:15:05Z</dcterms:modified>
</cp:coreProperties>
</file>